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handoutMasterIdLst>
    <p:handoutMasterId r:id="rId7"/>
  </p:handoutMasterIdLst>
  <p:sldIdLst>
    <p:sldId id="261" r:id="rId4"/>
    <p:sldId id="260" r:id="rId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5200"/>
    <a:srgbClr val="FF9933"/>
    <a:srgbClr val="FFCC99"/>
    <a:srgbClr val="CCFFFF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1B8ACF-2649-4D92-928D-47E1D65973B9}" v="63" dt="2023-10-12T02:53:59.8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58" autoAdjust="0"/>
  </p:normalViewPr>
  <p:slideViewPr>
    <p:cSldViewPr snapToGrid="0">
      <p:cViewPr varScale="1">
        <p:scale>
          <a:sx n="104" d="100"/>
          <a:sy n="104" d="100"/>
        </p:scale>
        <p:origin x="232" y="5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3E6DC05-1A30-4C03-A934-2806B82AFE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7B4D12D-0800-4B63-9F4E-7887CF1FD4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CBD15FD-43FD-49EE-94D1-982D6338CE1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D26F622-CE75-4E0E-877E-45369383E18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6132096E-9044-4EF9-98D3-AF51DE6C53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CAEF5B6-1BF7-49EF-B33D-D159F4734C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55ABE86-C956-4189-8907-18CE5E45BE9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8B47E2A-B0CD-44E7-A280-2AD91EBB70A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F67AD02-487E-4BA2-AC58-B27929260C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7319A97-724C-4480-B960-1E966DBC77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DA30E650-8494-4257-99C9-A31861AB5B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4A1A2BB-9525-4564-8491-AE5C3C095386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6FC7F-9083-421D-A661-4B8A44CA66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076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590D1-430F-4903-9538-2767881A9C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416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ECEFE-DA67-4151-A169-8BB267B662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585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00AE7-E889-4261-AA30-00AD404D5C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030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B2F8B-8CF6-4336-87A5-8D8BC69F77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77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BDBC6-DE35-4654-836C-B9BE4F2C11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694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B9EC6-ED5F-441E-8F04-E925F11A4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89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189D3-8385-4F24-985D-D41A9B5943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889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3431A-69F6-4E29-A193-6063BA8BF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128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A5B8A-22FA-49C3-ABC5-18A7D51516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891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2DE0B-E7F4-48F7-B0BB-56F3A3E012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51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9A6A7751-B203-4B99-A7EE-66B4F4B38B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/>
        </p:nvSpPr>
        <p:spPr bwMode="auto">
          <a:xfrm>
            <a:off x="1524000" y="3661684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000" dirty="0"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40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000" dirty="0">
                <a:latin typeface="ＭＳ Ｐゴシック" panose="020B0600070205080204" pitchFamily="50" charset="-128"/>
              </a:rPr>
              <a:t>開示すべき</a:t>
            </a:r>
            <a:r>
              <a:rPr lang="ja-JP" altLang="en-US" sz="4000" dirty="0">
                <a:latin typeface="Arial" panose="020B0604020202020204" pitchFamily="34" charset="0"/>
              </a:rPr>
              <a:t>利益相反</a:t>
            </a:r>
            <a:r>
              <a:rPr lang="ja-JP" altLang="ja-JP" sz="4000" dirty="0">
                <a:latin typeface="ＭＳ Ｐゴシック" panose="020B0600070205080204" pitchFamily="50" charset="-128"/>
              </a:rPr>
              <a:t>はありません。</a:t>
            </a:r>
            <a:endParaRPr lang="ja-JP" altLang="ja-JP" sz="4000" b="1" dirty="0">
              <a:latin typeface="ＭＳ Ｐゴシック" panose="020B0600070205080204" pitchFamily="50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98DA5A4-A27A-4513-9217-A1D2841DE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449" y="417398"/>
            <a:ext cx="10733102" cy="216516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0" lang="ja-JP" altLang="en-US" sz="3600" b="1" kern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第</a:t>
            </a:r>
            <a: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26</a:t>
            </a:r>
            <a:r>
              <a:rPr kumimoji="0" lang="ja-JP" altLang="en-US" sz="3600" b="1" kern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回応用薬理シンポジウム</a:t>
            </a:r>
            <a:b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</a:br>
            <a:r>
              <a:rPr kumimoji="0" lang="ja-JP" altLang="en-US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利益相反の開示</a:t>
            </a:r>
            <a:b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</a:br>
            <a:r>
              <a:rPr kumimoji="0" lang="ja-JP" altLang="en-US" sz="1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　</a:t>
            </a:r>
            <a:b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</a:br>
            <a:r>
              <a:rPr kumimoji="0" lang="ja-JP" altLang="en-US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>筆頭発表者名：　</a:t>
            </a:r>
            <a: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>○○ ○○</a:t>
            </a:r>
          </a:p>
          <a:p>
            <a:pPr eaLnBrk="1" hangingPunct="1">
              <a:defRPr/>
            </a:pPr>
            <a:r>
              <a:rPr kumimoji="0" lang="ja-JP" altLang="en-US" sz="2400" b="1" i="1" kern="0">
                <a:solidFill>
                  <a:srgbClr val="FFFF1F"/>
                </a:solidFill>
                <a:ea typeface="ＭＳ Ｐゴシック" pitchFamily="28" charset="-128"/>
              </a:rPr>
              <a:t>研究責任者名：　</a:t>
            </a:r>
            <a: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> ○○ ○○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F57A76E-D00B-470B-2DAE-D85E74504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901" y="886503"/>
            <a:ext cx="1358900" cy="13589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918169"/>
            <a:ext cx="9144000" cy="3309636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開示すべき利益相反は以下のとおり</a:t>
            </a:r>
            <a:r>
              <a:rPr lang="ja-JP" altLang="en-US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です。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研究費：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など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4465EBA-2875-D71A-B04E-E4A7789E1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449" y="417398"/>
            <a:ext cx="10733102" cy="216516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0" lang="ja-JP" altLang="en-US" sz="3600" b="1" kern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第</a:t>
            </a:r>
            <a: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26</a:t>
            </a:r>
            <a:r>
              <a:rPr kumimoji="0" lang="ja-JP" altLang="en-US" sz="3600" b="1" kern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回応用薬理シンポジウム</a:t>
            </a:r>
            <a:b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</a:br>
            <a:r>
              <a:rPr kumimoji="0" lang="ja-JP" altLang="en-US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利益相反の開示</a:t>
            </a:r>
            <a:b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</a:br>
            <a:r>
              <a:rPr kumimoji="0" lang="ja-JP" altLang="en-US" sz="1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　</a:t>
            </a:r>
            <a:b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</a:br>
            <a:r>
              <a:rPr kumimoji="0" lang="ja-JP" altLang="en-US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>筆頭発表者名：　</a:t>
            </a:r>
            <a: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>○○ ○○</a:t>
            </a:r>
          </a:p>
          <a:p>
            <a:pPr eaLnBrk="1" hangingPunct="1">
              <a:defRPr/>
            </a:pPr>
            <a:r>
              <a:rPr kumimoji="0" lang="ja-JP" altLang="en-US" sz="2400" b="1" i="1" kern="0">
                <a:solidFill>
                  <a:srgbClr val="FFFF1F"/>
                </a:solidFill>
                <a:ea typeface="ＭＳ Ｐゴシック" pitchFamily="28" charset="-128"/>
              </a:rPr>
              <a:t>研究責任者名：　</a:t>
            </a:r>
            <a: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> ○○ ○○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E55AF34-8A69-C3F6-FD55-4108F1D724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901" y="886503"/>
            <a:ext cx="1358900" cy="13589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A80E5533A1484FADCDBFC7F0B587D1" ma:contentTypeVersion="7" ma:contentTypeDescription="新しいドキュメントを作成します。" ma:contentTypeScope="" ma:versionID="c9296e15c9863db0b45a5eb457d75835">
  <xsd:schema xmlns:xsd="http://www.w3.org/2001/XMLSchema" xmlns:xs="http://www.w3.org/2001/XMLSchema" xmlns:p="http://schemas.microsoft.com/office/2006/metadata/properties" xmlns:ns2="d5e0e5ab-dbf2-4629-a1d9-640625ea0534" targetNamespace="http://schemas.microsoft.com/office/2006/metadata/properties" ma:root="true" ma:fieldsID="aa4d2b1a91e866cbfcd104cb4620f0f7" ns2:_="">
    <xsd:import namespace="d5e0e5ab-dbf2-4629-a1d9-640625ea05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e0e5ab-dbf2-4629-a1d9-640625ea05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7FE9A7-76F2-412E-8C89-F32DFFA70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e0e5ab-dbf2-4629-a1d9-640625ea05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A15390-1E7D-4C71-A88A-01036CD225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89</Words>
  <Application>Microsoft Macintosh PowerPoint</Application>
  <PresentationFormat>ワイド画面</PresentationFormat>
  <Paragraphs>12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吉澤　一巳</cp:lastModifiedBy>
  <cp:revision>97</cp:revision>
  <cp:lastPrinted>2010-04-28T01:42:11Z</cp:lastPrinted>
  <dcterms:created xsi:type="dcterms:W3CDTF">2000-09-04T17:39:07Z</dcterms:created>
  <dcterms:modified xsi:type="dcterms:W3CDTF">2025-08-23T00:54:47Z</dcterms:modified>
</cp:coreProperties>
</file>